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17/11/2016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advTm="20000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17/11/2016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advTm="20000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17/11/2016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advTm="20000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17/11/2016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advTm="20000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17/11/2016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advTm="20000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17/11/2016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advTm="20000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17/11/2016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advTm="20000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17/11/2016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advTm="20000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17/11/2016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advTm="20000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17/11/2016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advTm="20000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17/11/2016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advTm="20000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055F8-1D02-4417-9241-55C834FD9970}" type="datetimeFigureOut">
              <a:rPr lang="it-IT" smtClean="0"/>
              <a:pPr/>
              <a:t>17/11/2016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Tm="20000">
    <p:dissolv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Immagine 3" descr="download (1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214290"/>
            <a:ext cx="1401763" cy="811213"/>
          </a:xfrm>
          <a:prstGeom prst="rect">
            <a:avLst/>
          </a:prstGeom>
          <a:noFill/>
          <a:ln w="9525" algn="in">
            <a:miter lim="800000"/>
            <a:headEnd/>
            <a:tailEnd/>
          </a:ln>
        </p:spPr>
      </p:pic>
      <p:pic>
        <p:nvPicPr>
          <p:cNvPr id="2050" name="Immagine 6" descr="images (8)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71736" y="214290"/>
            <a:ext cx="4057650" cy="812800"/>
          </a:xfrm>
          <a:prstGeom prst="rect">
            <a:avLst/>
          </a:prstGeom>
          <a:noFill/>
          <a:ln w="9525" algn="in">
            <a:miter lim="800000"/>
            <a:headEnd/>
            <a:tailEnd/>
          </a:ln>
        </p:spPr>
      </p:pic>
      <p:pic>
        <p:nvPicPr>
          <p:cNvPr id="2049" name="Immagine 7" descr="download (1)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86644" y="214290"/>
            <a:ext cx="1428750" cy="800100"/>
          </a:xfrm>
          <a:prstGeom prst="rect">
            <a:avLst/>
          </a:prstGeom>
          <a:noFill/>
          <a:ln w="9525" algn="in">
            <a:miter lim="800000"/>
            <a:headEnd/>
            <a:tailEnd/>
          </a:ln>
        </p:spPr>
      </p:pic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1357290" y="428604"/>
            <a:ext cx="248786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</a:p>
        </p:txBody>
      </p:sp>
      <p:pic>
        <p:nvPicPr>
          <p:cNvPr id="10" name="Picture 3" descr="C:\Users\Liliana\Desktop\SICUREZZA\download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28728" y="2571744"/>
            <a:ext cx="6215106" cy="30003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Picture 2" descr="C:\Users\Liliana\Desktop\SICUREZZA\download (4)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20322349">
            <a:off x="286790" y="3572946"/>
            <a:ext cx="976282" cy="976282"/>
          </a:xfrm>
          <a:prstGeom prst="rect">
            <a:avLst/>
          </a:prstGeom>
          <a:noFill/>
        </p:spPr>
      </p:pic>
      <p:pic>
        <p:nvPicPr>
          <p:cNvPr id="12" name="Picture 2" descr="C:\Users\Liliana\Desktop\SICUREZZA\download (4)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1498046">
            <a:off x="7875699" y="3660866"/>
            <a:ext cx="976282" cy="976282"/>
          </a:xfrm>
          <a:prstGeom prst="rect">
            <a:avLst/>
          </a:prstGeom>
          <a:noFill/>
        </p:spPr>
      </p:pic>
      <p:sp>
        <p:nvSpPr>
          <p:cNvPr id="15" name="Rettangolo 14"/>
          <p:cNvSpPr/>
          <p:nvPr/>
        </p:nvSpPr>
        <p:spPr>
          <a:xfrm>
            <a:off x="857224" y="1142984"/>
            <a:ext cx="7408182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it-IT" sz="40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ISTITUTO COMPRENSIVO STATALE </a:t>
            </a:r>
          </a:p>
          <a:p>
            <a:pPr algn="ctr"/>
            <a:r>
              <a:rPr lang="it-IT" sz="40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MANGONE-GRIMALDI</a:t>
            </a:r>
            <a:endParaRPr lang="it-IT" sz="40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1027" name="Picture 3" descr="C:\Users\Liliana\Desktop\SICUREZZA\Scuola_in-sicurezza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571604" y="6143644"/>
            <a:ext cx="5643602" cy="714356"/>
          </a:xfrm>
          <a:prstGeom prst="rect">
            <a:avLst/>
          </a:prstGeom>
          <a:noFill/>
        </p:spPr>
      </p:pic>
    </p:spTree>
  </p:cSld>
  <p:clrMapOvr>
    <a:masterClrMapping/>
  </p:clrMapOvr>
  <p:transition advTm="20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>
          <a:xfrm>
            <a:off x="714348" y="1"/>
            <a:ext cx="77724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it-IT" sz="2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ISTITUTO COMPRENSIVO STATALE </a:t>
            </a:r>
          </a:p>
          <a:p>
            <a:pPr algn="ctr"/>
            <a:r>
              <a:rPr lang="it-IT" sz="2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MANGONE-GRIMALDI</a:t>
            </a:r>
            <a:endParaRPr lang="it-IT" sz="2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500034" y="857232"/>
            <a:ext cx="8143932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t-IT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ORGANIGRAMMA   SICUREZZA</a:t>
            </a:r>
            <a:endParaRPr lang="it-IT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0" name="Picture 3" descr="C:\Users\Liliana\Desktop\SICUREZZA\Scuola_in-sicurezz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6429396"/>
            <a:ext cx="5643602" cy="428604"/>
          </a:xfrm>
          <a:prstGeom prst="rect">
            <a:avLst/>
          </a:prstGeom>
          <a:noFill/>
        </p:spPr>
      </p:pic>
      <p:sp>
        <p:nvSpPr>
          <p:cNvPr id="9" name="Elaborazione alternativa 8"/>
          <p:cNvSpPr/>
          <p:nvPr/>
        </p:nvSpPr>
        <p:spPr>
          <a:xfrm>
            <a:off x="1500166" y="1571612"/>
            <a:ext cx="6215106" cy="612648"/>
          </a:xfrm>
          <a:prstGeom prst="flowChartAlternateProcess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DIRIGENTE SCOLASTICO</a:t>
            </a:r>
            <a:endParaRPr lang="it-IT" sz="4400" dirty="0"/>
          </a:p>
        </p:txBody>
      </p:sp>
      <p:sp>
        <p:nvSpPr>
          <p:cNvPr id="11" name="Elaborazione alternativa 10"/>
          <p:cNvSpPr/>
          <p:nvPr/>
        </p:nvSpPr>
        <p:spPr>
          <a:xfrm>
            <a:off x="1214414" y="2714620"/>
            <a:ext cx="2786082" cy="714380"/>
          </a:xfrm>
          <a:prstGeom prst="flowChartAlternateProcess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R S P </a:t>
            </a:r>
            <a:r>
              <a:rPr lang="it-IT" sz="4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P</a:t>
            </a:r>
            <a:endParaRPr lang="it-IT" sz="44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2" name="Elaborazione alternativa 11"/>
          <p:cNvSpPr/>
          <p:nvPr/>
        </p:nvSpPr>
        <p:spPr>
          <a:xfrm>
            <a:off x="71406" y="4214818"/>
            <a:ext cx="2143140" cy="714380"/>
          </a:xfrm>
          <a:prstGeom prst="flowChartAlternateProcess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PREVENZIONE E</a:t>
            </a:r>
          </a:p>
          <a:p>
            <a:pPr algn="ctr"/>
            <a:r>
              <a:rPr lang="it-IT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PROTEZIONE</a:t>
            </a:r>
            <a:endParaRPr lang="it-IT" sz="2000" dirty="0"/>
          </a:p>
        </p:txBody>
      </p:sp>
      <p:sp>
        <p:nvSpPr>
          <p:cNvPr id="13" name="Elaborazione alternativa 12"/>
          <p:cNvSpPr/>
          <p:nvPr/>
        </p:nvSpPr>
        <p:spPr>
          <a:xfrm>
            <a:off x="3071802" y="4143380"/>
            <a:ext cx="2286016" cy="785818"/>
          </a:xfrm>
          <a:prstGeom prst="flowChartAlternateProcess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PREVENZIONE INCENDI</a:t>
            </a:r>
            <a:endParaRPr lang="it-IT" sz="2000" dirty="0"/>
          </a:p>
        </p:txBody>
      </p:sp>
      <p:sp>
        <p:nvSpPr>
          <p:cNvPr id="14" name="Elaborazione alternativa 13"/>
          <p:cNvSpPr/>
          <p:nvPr/>
        </p:nvSpPr>
        <p:spPr>
          <a:xfrm>
            <a:off x="6572264" y="4214818"/>
            <a:ext cx="2357454" cy="612648"/>
          </a:xfrm>
          <a:prstGeom prst="flowChartAlternateProcess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ADDETTI PRIMO SOCCORSO</a:t>
            </a:r>
            <a:endParaRPr lang="it-IT" sz="2000" dirty="0"/>
          </a:p>
        </p:txBody>
      </p:sp>
      <p:pic>
        <p:nvPicPr>
          <p:cNvPr id="17" name="Picture 8" descr="C:\Users\Liliana\Desktop\SICUREZZA\IMMAGINI SICUREZZA\images (2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7554" y="5000636"/>
            <a:ext cx="1857388" cy="1357322"/>
          </a:xfrm>
          <a:prstGeom prst="rect">
            <a:avLst/>
          </a:prstGeom>
          <a:noFill/>
        </p:spPr>
      </p:pic>
      <p:pic>
        <p:nvPicPr>
          <p:cNvPr id="18" name="Picture 3" descr="C:\Users\Liliana\Desktop\SICUREZZA\IMMAGINI SICUREZZA\download (8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596" y="5072074"/>
            <a:ext cx="1812095" cy="1143008"/>
          </a:xfrm>
          <a:prstGeom prst="rect">
            <a:avLst/>
          </a:prstGeom>
          <a:noFill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929454" y="5072074"/>
            <a:ext cx="1500230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Elaborazione alternativa 14"/>
          <p:cNvSpPr/>
          <p:nvPr/>
        </p:nvSpPr>
        <p:spPr>
          <a:xfrm>
            <a:off x="5715008" y="2714620"/>
            <a:ext cx="2786082" cy="714380"/>
          </a:xfrm>
          <a:prstGeom prst="flowChartAlternateProcess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R L S</a:t>
            </a:r>
          </a:p>
        </p:txBody>
      </p:sp>
    </p:spTree>
  </p:cSld>
  <p:clrMapOvr>
    <a:masterClrMapping/>
  </p:clrMapOvr>
  <p:transition advTm="20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 descr="C:\Users\Liliana\Desktop\SICUREZZA\Scuola_in-sicurezz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6429396"/>
            <a:ext cx="5643602" cy="428604"/>
          </a:xfrm>
          <a:prstGeom prst="rect">
            <a:avLst/>
          </a:prstGeom>
          <a:noFill/>
        </p:spPr>
      </p:pic>
      <p:sp>
        <p:nvSpPr>
          <p:cNvPr id="9" name="Elaborazione alternativa 8"/>
          <p:cNvSpPr/>
          <p:nvPr/>
        </p:nvSpPr>
        <p:spPr>
          <a:xfrm>
            <a:off x="428596" y="857232"/>
            <a:ext cx="2143140" cy="42862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600" dirty="0" smtClean="0">
                <a:solidFill>
                  <a:srgbClr val="FF0000"/>
                </a:solidFill>
              </a:rPr>
              <a:t>R S P </a:t>
            </a:r>
            <a:r>
              <a:rPr lang="it-IT" sz="3600" dirty="0" err="1" smtClean="0">
                <a:solidFill>
                  <a:srgbClr val="FF0000"/>
                </a:solidFill>
              </a:rPr>
              <a:t>P</a:t>
            </a:r>
            <a:endParaRPr lang="it-IT" sz="3600" dirty="0">
              <a:solidFill>
                <a:srgbClr val="FF0000"/>
              </a:solidFill>
            </a:endParaRPr>
          </a:p>
        </p:txBody>
      </p:sp>
      <p:sp>
        <p:nvSpPr>
          <p:cNvPr id="10" name="Elaborazione alternativa 9"/>
          <p:cNvSpPr/>
          <p:nvPr/>
        </p:nvSpPr>
        <p:spPr>
          <a:xfrm>
            <a:off x="428596" y="1357298"/>
            <a:ext cx="2143140" cy="571504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NOTARIANNE ILDE MARIA</a:t>
            </a:r>
            <a:endParaRPr lang="it-IT" dirty="0"/>
          </a:p>
        </p:txBody>
      </p:sp>
      <p:sp>
        <p:nvSpPr>
          <p:cNvPr id="13" name="Elaborazione alternativa 12"/>
          <p:cNvSpPr/>
          <p:nvPr/>
        </p:nvSpPr>
        <p:spPr>
          <a:xfrm>
            <a:off x="6786578" y="928670"/>
            <a:ext cx="1928826" cy="42862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600" dirty="0" smtClean="0">
                <a:solidFill>
                  <a:srgbClr val="FF0000"/>
                </a:solidFill>
              </a:rPr>
              <a:t>R  L  S</a:t>
            </a:r>
            <a:endParaRPr lang="it-IT" sz="3600" dirty="0">
              <a:solidFill>
                <a:srgbClr val="FF0000"/>
              </a:solidFill>
            </a:endParaRPr>
          </a:p>
        </p:txBody>
      </p:sp>
      <p:sp>
        <p:nvSpPr>
          <p:cNvPr id="14" name="Elaborazione alternativa 13"/>
          <p:cNvSpPr/>
          <p:nvPr/>
        </p:nvSpPr>
        <p:spPr>
          <a:xfrm>
            <a:off x="6786578" y="1500174"/>
            <a:ext cx="2000264" cy="42862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VETERE GIUSEPPINA</a:t>
            </a:r>
            <a:endParaRPr lang="it-IT" dirty="0"/>
          </a:p>
        </p:txBody>
      </p:sp>
      <p:sp>
        <p:nvSpPr>
          <p:cNvPr id="22" name="Rettangolo 21"/>
          <p:cNvSpPr/>
          <p:nvPr/>
        </p:nvSpPr>
        <p:spPr>
          <a:xfrm>
            <a:off x="785786" y="142852"/>
            <a:ext cx="75009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FIGURE SENSIBILI </a:t>
            </a:r>
            <a:r>
              <a:rPr lang="it-IT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2016/2017</a:t>
            </a:r>
            <a:endParaRPr lang="it-IT" sz="32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24" name="Rettangolo 23"/>
          <p:cNvSpPr/>
          <p:nvPr/>
        </p:nvSpPr>
        <p:spPr>
          <a:xfrm>
            <a:off x="2643174" y="1000108"/>
            <a:ext cx="40511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it-IT" sz="2400" b="1" u="sng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PREVENZIONE  E  PROTEZIONE</a:t>
            </a:r>
          </a:p>
        </p:txBody>
      </p:sp>
      <p:pic>
        <p:nvPicPr>
          <p:cNvPr id="25" name="Picture 3" descr="C:\Users\Liliana\Desktop\SICUREZZA\IMMAGINI SICUREZZA\download (8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00364" y="1500174"/>
            <a:ext cx="2714644" cy="1143008"/>
          </a:xfrm>
          <a:prstGeom prst="rect">
            <a:avLst/>
          </a:prstGeom>
          <a:noFill/>
        </p:spPr>
      </p:pic>
      <p:graphicFrame>
        <p:nvGraphicFramePr>
          <p:cNvPr id="26" name="Tabella 25"/>
          <p:cNvGraphicFramePr>
            <a:graphicFrameLocks noGrp="1"/>
          </p:cNvGraphicFramePr>
          <p:nvPr/>
        </p:nvGraphicFramePr>
        <p:xfrm>
          <a:off x="1357290" y="2643182"/>
          <a:ext cx="60960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</a:rPr>
                        <a:t>BASTA</a:t>
                      </a:r>
                      <a:r>
                        <a:rPr lang="it-IT" sz="1800" b="1" baseline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</a:rPr>
                        <a:t> MARIA</a:t>
                      </a:r>
                      <a:endParaRPr lang="it-IT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</a:rPr>
                        <a:t>FORMOSO CARMELA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</a:rPr>
                        <a:t>CANINO ROSANNA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</a:rPr>
                        <a:t>MAZZEI MICHELE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</a:rPr>
                        <a:t>CAPUTO ANNA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</a:rPr>
                        <a:t>MORELLI GIANCARLO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</a:rPr>
                        <a:t>CASSANO EMILIA</a:t>
                      </a:r>
                      <a:endParaRPr lang="it-IT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</a:rPr>
                        <a:t>ORLANDO MARIANGELA</a:t>
                      </a:r>
                      <a:endParaRPr lang="it-IT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</a:rPr>
                        <a:t>CHILELLI NELLA CAROLINA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</a:rPr>
                        <a:t>PIZZUTI GIOVANNA</a:t>
                      </a:r>
                      <a:endParaRPr lang="it-IT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</a:rPr>
                        <a:t>DE CICCO RAFFAELLA</a:t>
                      </a:r>
                      <a:endParaRPr lang="it-IT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</a:rPr>
                        <a:t>VECCHIO FRANCESCA</a:t>
                      </a:r>
                      <a:endParaRPr lang="it-IT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</a:rPr>
                        <a:t>FIORITO</a:t>
                      </a:r>
                      <a:r>
                        <a:rPr lang="it-IT" sz="1800" b="1" baseline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</a:rPr>
                        <a:t> MARIA GAETANA</a:t>
                      </a:r>
                      <a:endParaRPr lang="it-IT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</a:rPr>
                        <a:t>VENNERI ANNA MARIA </a:t>
                      </a:r>
                      <a:endParaRPr lang="it-IT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advTm="20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3" grpId="0" animBg="1"/>
      <p:bldP spid="14" grpId="0" animBg="1"/>
      <p:bldP spid="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8" descr="C:\Users\Liliana\Desktop\SICUREZZA\IMMAGINI SICUREZZA\images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02" y="1500174"/>
            <a:ext cx="2714644" cy="1071570"/>
          </a:xfrm>
          <a:prstGeom prst="rect">
            <a:avLst/>
          </a:prstGeom>
          <a:noFill/>
        </p:spPr>
      </p:pic>
      <p:sp>
        <p:nvSpPr>
          <p:cNvPr id="5" name="Rettangolo 4"/>
          <p:cNvSpPr/>
          <p:nvPr/>
        </p:nvSpPr>
        <p:spPr>
          <a:xfrm>
            <a:off x="3000364" y="1000108"/>
            <a:ext cx="31422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t-IT" sz="2400" b="1" u="sng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PREVENZIONE INCENDI</a:t>
            </a:r>
          </a:p>
        </p:txBody>
      </p:sp>
      <p:sp>
        <p:nvSpPr>
          <p:cNvPr id="6" name="Rettangolo 5"/>
          <p:cNvSpPr/>
          <p:nvPr/>
        </p:nvSpPr>
        <p:spPr>
          <a:xfrm>
            <a:off x="785786" y="142852"/>
            <a:ext cx="75009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FIGURE SENSIBILI </a:t>
            </a:r>
            <a:r>
              <a:rPr lang="it-IT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2016/2017</a:t>
            </a:r>
            <a:endParaRPr lang="it-IT" sz="32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Elaborazione alternativa 6"/>
          <p:cNvSpPr/>
          <p:nvPr/>
        </p:nvSpPr>
        <p:spPr>
          <a:xfrm>
            <a:off x="428596" y="857232"/>
            <a:ext cx="2143140" cy="42862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600" dirty="0" smtClean="0">
                <a:solidFill>
                  <a:srgbClr val="FF0000"/>
                </a:solidFill>
              </a:rPr>
              <a:t>R S P </a:t>
            </a:r>
            <a:r>
              <a:rPr lang="it-IT" sz="3600" dirty="0" err="1" smtClean="0">
                <a:solidFill>
                  <a:srgbClr val="FF0000"/>
                </a:solidFill>
              </a:rPr>
              <a:t>P</a:t>
            </a:r>
            <a:endParaRPr lang="it-IT" sz="3600" dirty="0">
              <a:solidFill>
                <a:srgbClr val="FF0000"/>
              </a:solidFill>
            </a:endParaRPr>
          </a:p>
        </p:txBody>
      </p:sp>
      <p:sp>
        <p:nvSpPr>
          <p:cNvPr id="8" name="Elaborazione alternativa 7"/>
          <p:cNvSpPr/>
          <p:nvPr/>
        </p:nvSpPr>
        <p:spPr>
          <a:xfrm>
            <a:off x="428596" y="1357298"/>
            <a:ext cx="2143140" cy="571504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NOTARIANNE ILDE MARIA</a:t>
            </a:r>
            <a:endParaRPr lang="it-IT" dirty="0"/>
          </a:p>
        </p:txBody>
      </p:sp>
      <p:sp>
        <p:nvSpPr>
          <p:cNvPr id="9" name="Elaborazione alternativa 8"/>
          <p:cNvSpPr/>
          <p:nvPr/>
        </p:nvSpPr>
        <p:spPr>
          <a:xfrm>
            <a:off x="6786578" y="928670"/>
            <a:ext cx="1928826" cy="42862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600" dirty="0" smtClean="0">
                <a:solidFill>
                  <a:srgbClr val="FF0000"/>
                </a:solidFill>
              </a:rPr>
              <a:t>R  L  S</a:t>
            </a:r>
            <a:endParaRPr lang="it-IT" sz="3600" dirty="0">
              <a:solidFill>
                <a:srgbClr val="FF0000"/>
              </a:solidFill>
            </a:endParaRPr>
          </a:p>
        </p:txBody>
      </p:sp>
      <p:sp>
        <p:nvSpPr>
          <p:cNvPr id="10" name="Elaborazione alternativa 9"/>
          <p:cNvSpPr/>
          <p:nvPr/>
        </p:nvSpPr>
        <p:spPr>
          <a:xfrm>
            <a:off x="6786578" y="1500174"/>
            <a:ext cx="2000264" cy="42862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VETERE GIUSEPPINA</a:t>
            </a:r>
            <a:endParaRPr lang="it-IT" dirty="0"/>
          </a:p>
        </p:txBody>
      </p:sp>
      <p:graphicFrame>
        <p:nvGraphicFramePr>
          <p:cNvPr id="11" name="Tabella 10"/>
          <p:cNvGraphicFramePr>
            <a:graphicFrameLocks noGrp="1"/>
          </p:cNvGraphicFramePr>
          <p:nvPr/>
        </p:nvGraphicFramePr>
        <p:xfrm>
          <a:off x="1357290" y="2714620"/>
          <a:ext cx="6096000" cy="35923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449039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44903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</a:rPr>
                        <a:t>ALBO GIUSEPPE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</a:rPr>
                        <a:t>GABRIELE FRANCA</a:t>
                      </a:r>
                    </a:p>
                  </a:txBody>
                  <a:tcPr/>
                </a:tc>
              </a:tr>
              <a:tr h="44903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</a:rPr>
                        <a:t>ALTIMARI DONATO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</a:rPr>
                        <a:t>MAZZEI MIRELLA</a:t>
                      </a:r>
                      <a:endParaRPr lang="it-IT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4903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</a:rPr>
                        <a:t>BARONE ANNA</a:t>
                      </a:r>
                      <a:endParaRPr lang="it-IT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</a:rPr>
                        <a:t>MORELLI GIANCARLO</a:t>
                      </a:r>
                      <a:endParaRPr lang="it-IT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4903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</a:rPr>
                        <a:t>COMPAGNATO SERGIO</a:t>
                      </a:r>
                      <a:endParaRPr lang="it-IT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</a:rPr>
                        <a:t>PASQUA SANTO</a:t>
                      </a:r>
                    </a:p>
                  </a:txBody>
                  <a:tcPr/>
                </a:tc>
              </a:tr>
              <a:tr h="44903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</a:rPr>
                        <a:t>CAPUTO ANNA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</a:rPr>
                        <a:t>PIETRAMALA MICHELE</a:t>
                      </a:r>
                      <a:endParaRPr lang="it-IT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4903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</a:rPr>
                        <a:t>DE LUCA ANTONIO</a:t>
                      </a:r>
                      <a:endParaRPr lang="it-IT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</a:rPr>
                        <a:t>RUSSO GIOVANNI</a:t>
                      </a:r>
                      <a:endParaRPr lang="it-IT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4903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</a:rPr>
                        <a:t>FUOCO ANNA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advTm="20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 animBg="1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14678" y="1785926"/>
            <a:ext cx="2143140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ttangolo 4"/>
          <p:cNvSpPr/>
          <p:nvPr/>
        </p:nvSpPr>
        <p:spPr>
          <a:xfrm>
            <a:off x="2714612" y="1142984"/>
            <a:ext cx="37450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t-IT" sz="2400" b="1" u="sng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ADDETTI PRIMO SOCCORSO</a:t>
            </a:r>
          </a:p>
        </p:txBody>
      </p:sp>
      <p:sp>
        <p:nvSpPr>
          <p:cNvPr id="6" name="Rettangolo 5"/>
          <p:cNvSpPr/>
          <p:nvPr/>
        </p:nvSpPr>
        <p:spPr>
          <a:xfrm>
            <a:off x="785786" y="142852"/>
            <a:ext cx="75009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FIGURE SENSIBILI </a:t>
            </a:r>
            <a:r>
              <a:rPr lang="it-IT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2016/2017</a:t>
            </a:r>
            <a:endParaRPr lang="it-IT" sz="32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Elaborazione alternativa 6"/>
          <p:cNvSpPr/>
          <p:nvPr/>
        </p:nvSpPr>
        <p:spPr>
          <a:xfrm>
            <a:off x="428596" y="1071546"/>
            <a:ext cx="2143140" cy="42862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600" dirty="0" smtClean="0">
                <a:solidFill>
                  <a:srgbClr val="FF0000"/>
                </a:solidFill>
              </a:rPr>
              <a:t>R S P </a:t>
            </a:r>
            <a:r>
              <a:rPr lang="it-IT" sz="3600" dirty="0" err="1" smtClean="0">
                <a:solidFill>
                  <a:srgbClr val="FF0000"/>
                </a:solidFill>
              </a:rPr>
              <a:t>P</a:t>
            </a:r>
            <a:endParaRPr lang="it-IT" sz="3600" dirty="0">
              <a:solidFill>
                <a:srgbClr val="FF0000"/>
              </a:solidFill>
            </a:endParaRPr>
          </a:p>
        </p:txBody>
      </p:sp>
      <p:sp>
        <p:nvSpPr>
          <p:cNvPr id="8" name="Elaborazione alternativa 7"/>
          <p:cNvSpPr/>
          <p:nvPr/>
        </p:nvSpPr>
        <p:spPr>
          <a:xfrm>
            <a:off x="428596" y="1571612"/>
            <a:ext cx="2143140" cy="571504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NOTARIANNE ILDE MARIA</a:t>
            </a:r>
            <a:endParaRPr lang="it-IT" dirty="0"/>
          </a:p>
        </p:txBody>
      </p:sp>
      <p:sp>
        <p:nvSpPr>
          <p:cNvPr id="9" name="Elaborazione alternativa 8"/>
          <p:cNvSpPr/>
          <p:nvPr/>
        </p:nvSpPr>
        <p:spPr>
          <a:xfrm>
            <a:off x="6786578" y="1142984"/>
            <a:ext cx="2000264" cy="42862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600" dirty="0" smtClean="0">
                <a:solidFill>
                  <a:srgbClr val="FF0000"/>
                </a:solidFill>
              </a:rPr>
              <a:t>R  L  S</a:t>
            </a:r>
            <a:endParaRPr lang="it-IT" sz="3600" dirty="0">
              <a:solidFill>
                <a:srgbClr val="FF0000"/>
              </a:solidFill>
            </a:endParaRPr>
          </a:p>
        </p:txBody>
      </p:sp>
      <p:sp>
        <p:nvSpPr>
          <p:cNvPr id="10" name="Elaborazione alternativa 9"/>
          <p:cNvSpPr/>
          <p:nvPr/>
        </p:nvSpPr>
        <p:spPr>
          <a:xfrm>
            <a:off x="6786578" y="1785926"/>
            <a:ext cx="2000264" cy="571504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VETERE GIUSEPPINA</a:t>
            </a:r>
            <a:endParaRPr lang="it-IT" dirty="0"/>
          </a:p>
        </p:txBody>
      </p:sp>
      <p:graphicFrame>
        <p:nvGraphicFramePr>
          <p:cNvPr id="11" name="Tabella 10"/>
          <p:cNvGraphicFramePr>
            <a:graphicFrameLocks noGrp="1"/>
          </p:cNvGraphicFramePr>
          <p:nvPr/>
        </p:nvGraphicFramePr>
        <p:xfrm>
          <a:off x="1428728" y="3000372"/>
          <a:ext cx="60960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</a:rPr>
                        <a:t>ALTIMARI DONATO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</a:rPr>
                        <a:t>MIRABELLI GIOVANNA</a:t>
                      </a:r>
                      <a:endParaRPr lang="it-IT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</a:rPr>
                        <a:t>BORRELLI ROSA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</a:rPr>
                        <a:t>PASQUA SANTO</a:t>
                      </a:r>
                      <a:endParaRPr lang="it-IT" sz="18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</a:rPr>
                        <a:t>CHIAPPETTA MARIA ELENA</a:t>
                      </a:r>
                      <a:endParaRPr lang="it-IT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</a:rPr>
                        <a:t>PIETRAMALA MICHELE</a:t>
                      </a:r>
                      <a:endParaRPr lang="it-IT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</a:rPr>
                        <a:t>FALSETTI ANGELA</a:t>
                      </a:r>
                      <a:endParaRPr lang="it-IT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</a:rPr>
                        <a:t>PULICE MARIANNA</a:t>
                      </a:r>
                      <a:endParaRPr lang="it-IT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</a:rPr>
                        <a:t>LEPORE MARIO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</a:rPr>
                        <a:t>RUSSO GIOVANNI</a:t>
                      </a:r>
                      <a:endParaRPr lang="it-IT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</a:rPr>
                        <a:t>MAURO FRANCESCO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</a:rPr>
                        <a:t>VENA CARMELA</a:t>
                      </a:r>
                      <a:endParaRPr lang="it-IT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</a:rPr>
                        <a:t>MAZZEI MIRELLA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advTm="20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 animBg="1"/>
      <p:bldP spid="9" grpId="0" animBg="1"/>
      <p:bldP spid="10" grpId="0" animBg="1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429</TotalTime>
  <Words>167</Words>
  <PresentationFormat>Presentazione su schermo (4:3)</PresentationFormat>
  <Paragraphs>71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6" baseType="lpstr">
      <vt:lpstr>Tema di Office</vt:lpstr>
      <vt:lpstr>Diapositiva 1</vt:lpstr>
      <vt:lpstr>ISTITUTO COMPRENSIVO STATALE  MANGONE-GRIMALDI</vt:lpstr>
      <vt:lpstr>Diapositiva 3</vt:lpstr>
      <vt:lpstr>Diapositiva 4</vt:lpstr>
      <vt:lpstr>Diapositiva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Liliana</dc:creator>
  <cp:lastModifiedBy>Liliana</cp:lastModifiedBy>
  <cp:revision>63</cp:revision>
  <dcterms:created xsi:type="dcterms:W3CDTF">2016-11-10T08:24:05Z</dcterms:created>
  <dcterms:modified xsi:type="dcterms:W3CDTF">2016-11-17T12:13:01Z</dcterms:modified>
</cp:coreProperties>
</file>