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20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20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20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20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20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20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20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20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20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20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20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20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magine 3" descr="download (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290"/>
            <a:ext cx="1401763" cy="81121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pic>
        <p:nvPicPr>
          <p:cNvPr id="2050" name="Immagine 6" descr="images (8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14290"/>
            <a:ext cx="4057650" cy="8128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pic>
        <p:nvPicPr>
          <p:cNvPr id="2049" name="Immagine 7" descr="download (1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214290"/>
            <a:ext cx="1428750" cy="8001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357290" y="428604"/>
            <a:ext cx="24878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10" name="Picture 3" descr="C:\Users\Liliana\Desktop\SICUREZZA\download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2571744"/>
            <a:ext cx="6215106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2" descr="C:\Users\Liliana\Desktop\SICUREZZA\download (4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0322349">
            <a:off x="286790" y="3572946"/>
            <a:ext cx="976282" cy="976282"/>
          </a:xfrm>
          <a:prstGeom prst="rect">
            <a:avLst/>
          </a:prstGeom>
          <a:noFill/>
        </p:spPr>
      </p:pic>
      <p:pic>
        <p:nvPicPr>
          <p:cNvPr id="12" name="Picture 2" descr="C:\Users\Liliana\Desktop\SICUREZZA\download (4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498046">
            <a:off x="7875699" y="3660866"/>
            <a:ext cx="976282" cy="976282"/>
          </a:xfrm>
          <a:prstGeom prst="rect">
            <a:avLst/>
          </a:prstGeom>
          <a:noFill/>
        </p:spPr>
      </p:pic>
      <p:sp>
        <p:nvSpPr>
          <p:cNvPr id="15" name="Rettangolo 14"/>
          <p:cNvSpPr/>
          <p:nvPr/>
        </p:nvSpPr>
        <p:spPr>
          <a:xfrm>
            <a:off x="857224" y="1142984"/>
            <a:ext cx="740818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t-IT" sz="4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ISTITUTO COMPRENSIVO STATALE </a:t>
            </a:r>
          </a:p>
          <a:p>
            <a:pPr algn="ctr"/>
            <a:r>
              <a:rPr lang="it-IT" sz="4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MANGONE-GRIMALDI</a:t>
            </a:r>
            <a:endParaRPr lang="it-IT" sz="4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027" name="Picture 3" descr="C:\Users\Liliana\Desktop\SICUREZZA\Scuola_in-sicurezz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71604" y="6143644"/>
            <a:ext cx="5643602" cy="714356"/>
          </a:xfrm>
          <a:prstGeom prst="rect">
            <a:avLst/>
          </a:prstGeom>
          <a:noFill/>
        </p:spPr>
      </p:pic>
    </p:spTree>
  </p:cSld>
  <p:clrMapOvr>
    <a:masterClrMapping/>
  </p:clrMapOvr>
  <p:transition advTm="2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t-IT" sz="2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ISTITUTO COMPRENSIVO STATALE </a:t>
            </a:r>
          </a:p>
          <a:p>
            <a:pPr algn="ctr"/>
            <a:r>
              <a:rPr lang="it-IT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MANGONE-GRIMALDI</a:t>
            </a:r>
            <a:endParaRPr lang="it-IT" sz="2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00034" y="857232"/>
            <a:ext cx="81439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ORGANIGRAMMA   SICUREZZA</a:t>
            </a:r>
            <a:endParaRPr lang="it-IT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Picture 3" descr="C:\Users\Liliana\Desktop\SICUREZZA\Scuola_in-sicurezz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6429396"/>
            <a:ext cx="5643602" cy="428604"/>
          </a:xfrm>
          <a:prstGeom prst="rect">
            <a:avLst/>
          </a:prstGeom>
          <a:noFill/>
        </p:spPr>
      </p:pic>
      <p:sp>
        <p:nvSpPr>
          <p:cNvPr id="9" name="Elaborazione alternativa 8"/>
          <p:cNvSpPr/>
          <p:nvPr/>
        </p:nvSpPr>
        <p:spPr>
          <a:xfrm>
            <a:off x="1500166" y="1571612"/>
            <a:ext cx="6215106" cy="612648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DIRIGENTE SCOLASTICO</a:t>
            </a:r>
            <a:endParaRPr lang="it-IT" sz="4400" dirty="0"/>
          </a:p>
        </p:txBody>
      </p:sp>
      <p:sp>
        <p:nvSpPr>
          <p:cNvPr id="11" name="Elaborazione alternativa 10"/>
          <p:cNvSpPr/>
          <p:nvPr/>
        </p:nvSpPr>
        <p:spPr>
          <a:xfrm>
            <a:off x="1214414" y="2714620"/>
            <a:ext cx="2786082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 S P </a:t>
            </a:r>
            <a:r>
              <a:rPr lang="it-IT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</a:t>
            </a:r>
            <a:endParaRPr lang="it-IT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Elaborazione alternativa 11"/>
          <p:cNvSpPr/>
          <p:nvPr/>
        </p:nvSpPr>
        <p:spPr>
          <a:xfrm>
            <a:off x="71406" y="4214818"/>
            <a:ext cx="214314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PREVENZIONE E</a:t>
            </a:r>
          </a:p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PROTEZIONE</a:t>
            </a:r>
            <a:endParaRPr lang="it-IT" sz="2000" dirty="0"/>
          </a:p>
        </p:txBody>
      </p:sp>
      <p:sp>
        <p:nvSpPr>
          <p:cNvPr id="13" name="Elaborazione alternativa 12"/>
          <p:cNvSpPr/>
          <p:nvPr/>
        </p:nvSpPr>
        <p:spPr>
          <a:xfrm>
            <a:off x="3071802" y="4143380"/>
            <a:ext cx="2286016" cy="785818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PREVENZIONE INCENDI</a:t>
            </a:r>
            <a:endParaRPr lang="it-IT" sz="2000" dirty="0"/>
          </a:p>
        </p:txBody>
      </p:sp>
      <p:sp>
        <p:nvSpPr>
          <p:cNvPr id="14" name="Elaborazione alternativa 13"/>
          <p:cNvSpPr/>
          <p:nvPr/>
        </p:nvSpPr>
        <p:spPr>
          <a:xfrm>
            <a:off x="6572264" y="4214818"/>
            <a:ext cx="2357454" cy="612648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ADDETTI PRIMO SOCCORSO</a:t>
            </a:r>
            <a:endParaRPr lang="it-IT" sz="2000" dirty="0"/>
          </a:p>
        </p:txBody>
      </p:sp>
      <p:pic>
        <p:nvPicPr>
          <p:cNvPr id="17" name="Picture 8" descr="C:\Users\Liliana\Desktop\SICUREZZA\IMMAGINI SICUREZZA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5000636"/>
            <a:ext cx="1857388" cy="1357322"/>
          </a:xfrm>
          <a:prstGeom prst="rect">
            <a:avLst/>
          </a:prstGeom>
          <a:noFill/>
        </p:spPr>
      </p:pic>
      <p:pic>
        <p:nvPicPr>
          <p:cNvPr id="18" name="Picture 3" descr="C:\Users\Liliana\Desktop\SICUREZZA\IMMAGINI SICUREZZA\download (8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5072074"/>
            <a:ext cx="1812095" cy="1143008"/>
          </a:xfrm>
          <a:prstGeom prst="rect">
            <a:avLst/>
          </a:prstGeom>
          <a:noFill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54" y="5072074"/>
            <a:ext cx="150023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Elaborazione alternativa 14"/>
          <p:cNvSpPr/>
          <p:nvPr/>
        </p:nvSpPr>
        <p:spPr>
          <a:xfrm>
            <a:off x="5715008" y="2714620"/>
            <a:ext cx="2786082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 L S</a:t>
            </a:r>
          </a:p>
        </p:txBody>
      </p:sp>
    </p:spTree>
  </p:cSld>
  <p:clrMapOvr>
    <a:masterClrMapping/>
  </p:clrMapOvr>
  <p:transition advTm="2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Liliana\Desktop\SICUREZZA\Scuola_in-sicurezz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6429396"/>
            <a:ext cx="5643602" cy="428604"/>
          </a:xfrm>
          <a:prstGeom prst="rect">
            <a:avLst/>
          </a:prstGeom>
          <a:noFill/>
        </p:spPr>
      </p:pic>
      <p:sp>
        <p:nvSpPr>
          <p:cNvPr id="9" name="Elaborazione alternativa 8"/>
          <p:cNvSpPr/>
          <p:nvPr/>
        </p:nvSpPr>
        <p:spPr>
          <a:xfrm>
            <a:off x="428596" y="857232"/>
            <a:ext cx="2143140" cy="4286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R S P </a:t>
            </a:r>
            <a:r>
              <a:rPr lang="it-IT" sz="3600" dirty="0" err="1" smtClean="0">
                <a:solidFill>
                  <a:srgbClr val="FF0000"/>
                </a:solidFill>
              </a:rPr>
              <a:t>P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10" name="Elaborazione alternativa 9"/>
          <p:cNvSpPr/>
          <p:nvPr/>
        </p:nvSpPr>
        <p:spPr>
          <a:xfrm>
            <a:off x="428596" y="1357298"/>
            <a:ext cx="2143140" cy="5715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NOTARIANNE ILDE MARIA</a:t>
            </a:r>
            <a:endParaRPr lang="it-IT" dirty="0"/>
          </a:p>
        </p:txBody>
      </p:sp>
      <p:sp>
        <p:nvSpPr>
          <p:cNvPr id="13" name="Elaborazione alternativa 12"/>
          <p:cNvSpPr/>
          <p:nvPr/>
        </p:nvSpPr>
        <p:spPr>
          <a:xfrm>
            <a:off x="6786578" y="928670"/>
            <a:ext cx="1928826" cy="4286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R  L  S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14" name="Elaborazione alternativa 13"/>
          <p:cNvSpPr/>
          <p:nvPr/>
        </p:nvSpPr>
        <p:spPr>
          <a:xfrm>
            <a:off x="6786578" y="1500174"/>
            <a:ext cx="2000264" cy="4286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VETERE GIUSEPPINA</a:t>
            </a:r>
            <a:endParaRPr lang="it-IT" dirty="0"/>
          </a:p>
        </p:txBody>
      </p:sp>
      <p:sp>
        <p:nvSpPr>
          <p:cNvPr id="22" name="Rettangolo 21"/>
          <p:cNvSpPr/>
          <p:nvPr/>
        </p:nvSpPr>
        <p:spPr>
          <a:xfrm>
            <a:off x="785786" y="142852"/>
            <a:ext cx="7500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FIGURE SENSIBILI </a:t>
            </a:r>
            <a:r>
              <a:rPr lang="it-IT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2016/2017</a:t>
            </a:r>
            <a:endParaRPr lang="it-IT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2643174" y="1000108"/>
            <a:ext cx="40511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2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PREVENZIONE  E  PROTEZIONE</a:t>
            </a:r>
          </a:p>
        </p:txBody>
      </p:sp>
      <p:pic>
        <p:nvPicPr>
          <p:cNvPr id="25" name="Picture 3" descr="C:\Users\Liliana\Desktop\SICUREZZA\IMMAGINI SICUREZZA\download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1500174"/>
            <a:ext cx="2714644" cy="1143008"/>
          </a:xfrm>
          <a:prstGeom prst="rect">
            <a:avLst/>
          </a:prstGeom>
          <a:noFill/>
        </p:spPr>
      </p:pic>
      <p:graphicFrame>
        <p:nvGraphicFramePr>
          <p:cNvPr id="26" name="Tabella 25"/>
          <p:cNvGraphicFramePr>
            <a:graphicFrameLocks noGrp="1"/>
          </p:cNvGraphicFramePr>
          <p:nvPr/>
        </p:nvGraphicFramePr>
        <p:xfrm>
          <a:off x="1357290" y="2643182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BASTA</a:t>
                      </a:r>
                      <a:r>
                        <a:rPr lang="it-IT" sz="1800" b="1" baseline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 MARIA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FORMOSO CARMELA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CANINO ROSANNA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MAZZEI MICHELE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CAPUTO 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MORELLI GIANCARLO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CASSANO EMILIA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ORLANDO MARIANGELA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CHILELLI NELLA CAROLINA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PIZZUTI GIOVANNA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DE CICCO RAFFAELLA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VECCHIO FRANCESCA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FIORITO</a:t>
                      </a:r>
                      <a:r>
                        <a:rPr lang="it-IT" sz="1800" b="1" baseline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 MARIA GAETANA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VENNERI ANNA MARIA 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2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4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Liliana\Desktop\SICUREZZA\IMMAGINI SICUREZZA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500174"/>
            <a:ext cx="2714644" cy="1071570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3000364" y="1000108"/>
            <a:ext cx="3142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PREVENZIONE INCENDI</a:t>
            </a:r>
          </a:p>
        </p:txBody>
      </p:sp>
      <p:sp>
        <p:nvSpPr>
          <p:cNvPr id="6" name="Rettangolo 5"/>
          <p:cNvSpPr/>
          <p:nvPr/>
        </p:nvSpPr>
        <p:spPr>
          <a:xfrm>
            <a:off x="785786" y="142852"/>
            <a:ext cx="7500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FIGURE SENSIBILI </a:t>
            </a:r>
            <a:r>
              <a:rPr lang="it-IT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2016/2017</a:t>
            </a:r>
            <a:endParaRPr lang="it-IT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Elaborazione alternativa 6"/>
          <p:cNvSpPr/>
          <p:nvPr/>
        </p:nvSpPr>
        <p:spPr>
          <a:xfrm>
            <a:off x="428596" y="857232"/>
            <a:ext cx="2143140" cy="4286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R S P </a:t>
            </a:r>
            <a:r>
              <a:rPr lang="it-IT" sz="3600" dirty="0" err="1" smtClean="0">
                <a:solidFill>
                  <a:srgbClr val="FF0000"/>
                </a:solidFill>
              </a:rPr>
              <a:t>P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8" name="Elaborazione alternativa 7"/>
          <p:cNvSpPr/>
          <p:nvPr/>
        </p:nvSpPr>
        <p:spPr>
          <a:xfrm>
            <a:off x="428596" y="1357298"/>
            <a:ext cx="2143140" cy="5715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NOTARIANNE ILDE MARIA</a:t>
            </a:r>
            <a:endParaRPr lang="it-IT" dirty="0"/>
          </a:p>
        </p:txBody>
      </p:sp>
      <p:sp>
        <p:nvSpPr>
          <p:cNvPr id="9" name="Elaborazione alternativa 8"/>
          <p:cNvSpPr/>
          <p:nvPr/>
        </p:nvSpPr>
        <p:spPr>
          <a:xfrm>
            <a:off x="6786578" y="928670"/>
            <a:ext cx="1928826" cy="4286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R  L  S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10" name="Elaborazione alternativa 9"/>
          <p:cNvSpPr/>
          <p:nvPr/>
        </p:nvSpPr>
        <p:spPr>
          <a:xfrm>
            <a:off x="6786578" y="1500174"/>
            <a:ext cx="2000264" cy="4286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VETERE GIUSEPPINA</a:t>
            </a:r>
            <a:endParaRPr lang="it-IT" dirty="0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1357290" y="2714620"/>
          <a:ext cx="6096000" cy="359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4903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90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ALBO GIUSEPPE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GABRIELE FRANCA</a:t>
                      </a:r>
                    </a:p>
                  </a:txBody>
                  <a:tcPr/>
                </a:tc>
              </a:tr>
              <a:tr h="4490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ALTIMARI DONATO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MAZZEI MIRELLA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90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BARONE ANNA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MORELLI GIANCARLO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90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COMPAGNATO SERGIO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PASQUA SANTO</a:t>
                      </a:r>
                    </a:p>
                  </a:txBody>
                  <a:tcPr/>
                </a:tc>
              </a:tr>
              <a:tr h="4490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CAPUTO 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PIETRAMALA MICHELE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90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DE LUCA ANTONIO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RUSSO GIOVANNI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90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FUOCO 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2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785926"/>
            <a:ext cx="214314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tangolo 4"/>
          <p:cNvSpPr/>
          <p:nvPr/>
        </p:nvSpPr>
        <p:spPr>
          <a:xfrm>
            <a:off x="2714612" y="1142984"/>
            <a:ext cx="3745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ADDETTI PRIMO SOCCORSO</a:t>
            </a:r>
          </a:p>
        </p:txBody>
      </p:sp>
      <p:sp>
        <p:nvSpPr>
          <p:cNvPr id="6" name="Rettangolo 5"/>
          <p:cNvSpPr/>
          <p:nvPr/>
        </p:nvSpPr>
        <p:spPr>
          <a:xfrm>
            <a:off x="785786" y="142852"/>
            <a:ext cx="7500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FIGURE SENSIBILI </a:t>
            </a:r>
            <a:r>
              <a:rPr lang="it-IT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2016/2017</a:t>
            </a:r>
            <a:endParaRPr lang="it-IT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Elaborazione alternativa 6"/>
          <p:cNvSpPr/>
          <p:nvPr/>
        </p:nvSpPr>
        <p:spPr>
          <a:xfrm>
            <a:off x="428596" y="1071546"/>
            <a:ext cx="2143140" cy="4286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R S P </a:t>
            </a:r>
            <a:r>
              <a:rPr lang="it-IT" sz="3600" dirty="0" err="1" smtClean="0">
                <a:solidFill>
                  <a:srgbClr val="FF0000"/>
                </a:solidFill>
              </a:rPr>
              <a:t>P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8" name="Elaborazione alternativa 7"/>
          <p:cNvSpPr/>
          <p:nvPr/>
        </p:nvSpPr>
        <p:spPr>
          <a:xfrm>
            <a:off x="428596" y="1571612"/>
            <a:ext cx="2143140" cy="5715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NOTARIANNE ILDE MARIA</a:t>
            </a:r>
            <a:endParaRPr lang="it-IT" dirty="0"/>
          </a:p>
        </p:txBody>
      </p:sp>
      <p:sp>
        <p:nvSpPr>
          <p:cNvPr id="9" name="Elaborazione alternativa 8"/>
          <p:cNvSpPr/>
          <p:nvPr/>
        </p:nvSpPr>
        <p:spPr>
          <a:xfrm>
            <a:off x="6786578" y="1142984"/>
            <a:ext cx="2000264" cy="4286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R  L  S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10" name="Elaborazione alternativa 9"/>
          <p:cNvSpPr/>
          <p:nvPr/>
        </p:nvSpPr>
        <p:spPr>
          <a:xfrm>
            <a:off x="6786578" y="1785926"/>
            <a:ext cx="2000264" cy="5715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VETERE GIUSEPPINA</a:t>
            </a:r>
            <a:endParaRPr lang="it-IT" dirty="0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1428728" y="3000372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ALTIMARI DONATO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MIRABELLI GIOVANNA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BORRELLI ROSA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PASQUA SANTO</a:t>
                      </a:r>
                      <a:endParaRPr lang="it-IT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CHIAPPETTA MARIA ELENA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PIETRAMALA MICHELE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FALSETTI ANGELA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PULICE MARIANNA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LEPORE MARIO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RUSSO GIOVANNI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MAURO FRANCESCO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VENA CARMELA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</a:rPr>
                        <a:t>MAZZEI MIRELLA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2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167</Words>
  <PresentationFormat>Presentazione su schermo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Diapositiva 1</vt:lpstr>
      <vt:lpstr>ISTITUTO COMPRENSIVO STATALE  MANGONE-GRIMALDI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Liliana</dc:creator>
  <cp:lastModifiedBy>Liliana</cp:lastModifiedBy>
  <cp:revision>63</cp:revision>
  <dcterms:created xsi:type="dcterms:W3CDTF">2016-11-10T08:24:05Z</dcterms:created>
  <dcterms:modified xsi:type="dcterms:W3CDTF">2016-11-17T12:13:01Z</dcterms:modified>
</cp:coreProperties>
</file>